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2"/>
  </p:notesMasterIdLst>
  <p:sldIdLst>
    <p:sldId id="2638" r:id="rId3"/>
    <p:sldId id="2639" r:id="rId4"/>
    <p:sldId id="286" r:id="rId5"/>
    <p:sldId id="278" r:id="rId6"/>
    <p:sldId id="293" r:id="rId7"/>
    <p:sldId id="2636" r:id="rId8"/>
    <p:sldId id="280" r:id="rId9"/>
    <p:sldId id="266" r:id="rId10"/>
    <p:sldId id="260" r:id="rId11"/>
    <p:sldId id="287" r:id="rId12"/>
    <p:sldId id="288" r:id="rId13"/>
    <p:sldId id="279" r:id="rId14"/>
    <p:sldId id="264" r:id="rId15"/>
    <p:sldId id="265" r:id="rId16"/>
    <p:sldId id="283" r:id="rId17"/>
    <p:sldId id="273" r:id="rId18"/>
    <p:sldId id="2637" r:id="rId19"/>
    <p:sldId id="282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3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0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69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71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39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1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5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1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4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4AF54A-3716-4C0F-9D7B-B0EB537FCE6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206" y="388937"/>
            <a:ext cx="7927025" cy="4853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7604" y="20890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Khởi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98292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9212" y="1944160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3358" y="2869853"/>
            <a:ext cx="34756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-66675" y="1962429"/>
            <a:ext cx="31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5584" y="4810626"/>
            <a:ext cx="828716" cy="6870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39256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5087" y="2875002"/>
            <a:ext cx="26329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73424" y="2973732"/>
            <a:ext cx="253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4627" y="1955095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1962429"/>
            <a:ext cx="357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2595" y="336307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61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49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3001975" y="0"/>
            <a:ext cx="3032760" cy="176814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1129" y="148847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1129" y="289048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1129" y="4104652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323" y="1872655"/>
            <a:ext cx="2361322" cy="3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D0CAF99-277D-4D07-9C5B-F1D756F05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4" y="1189995"/>
            <a:ext cx="2712584" cy="421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2776255-5F7C-48BD-BFBA-E4158253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38" flipH="1">
            <a:off x="4876587" y="679870"/>
            <a:ext cx="4745695" cy="4798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2637" y="2171376"/>
            <a:ext cx="3189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10" y="-335280"/>
            <a:ext cx="9597390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9475" y="2950845"/>
            <a:ext cx="581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E71EBC-00FE-409C-BCBF-2630FF75816C}"/>
              </a:ext>
            </a:extLst>
          </p:cNvPr>
          <p:cNvSpPr txBox="1"/>
          <p:nvPr/>
        </p:nvSpPr>
        <p:spPr>
          <a:xfrm>
            <a:off x="1560195" y="118603"/>
            <a:ext cx="978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srgbClr val="E53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79E1715-2980-4370-B3E2-257B799B1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25" y="85097"/>
            <a:ext cx="716655" cy="6879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AB4291-5A01-472D-9EC8-CE6476906CDF}"/>
              </a:ext>
            </a:extLst>
          </p:cNvPr>
          <p:cNvSpPr txBox="1"/>
          <p:nvPr/>
        </p:nvSpPr>
        <p:spPr>
          <a:xfrm>
            <a:off x="526479" y="859995"/>
            <a:ext cx="61829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chiếc xe lu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tớ to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 mới đắp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san bằng tăm tắp.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 rải nhựa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37D1644-1B65-4880-9CD4-367F715FD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31" y="2065092"/>
            <a:ext cx="469578" cy="4507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6902CC-1B66-4949-81E7-86CDC18BFC34}"/>
              </a:ext>
            </a:extLst>
          </p:cNvPr>
          <p:cNvSpPr txBox="1"/>
          <p:nvPr/>
        </p:nvSpPr>
        <p:spPr>
          <a:xfrm>
            <a:off x="3419223" y="1770408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7387454-7ECF-4939-AC56-326F3389C773}"/>
              </a:ext>
            </a:extLst>
          </p:cNvPr>
          <p:cNvSpPr txBox="1"/>
          <p:nvPr/>
        </p:nvSpPr>
        <p:spPr>
          <a:xfrm>
            <a:off x="3393148" y="2670054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C556161-29B5-4555-AD0A-6F0C43395055}"/>
              </a:ext>
            </a:extLst>
          </p:cNvPr>
          <p:cNvSpPr txBox="1"/>
          <p:nvPr/>
        </p:nvSpPr>
        <p:spPr>
          <a:xfrm>
            <a:off x="4080730" y="1759641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268478-8392-4680-9F58-934AB0B73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72" y="2071929"/>
            <a:ext cx="462456" cy="4439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F2FC80D-E8C4-43D8-BE86-080C87BE5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45" y="2987420"/>
            <a:ext cx="469578" cy="4507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BD0E40D-6688-4BEE-BF72-676DEF013D86}"/>
              </a:ext>
            </a:extLst>
          </p:cNvPr>
          <p:cNvSpPr txBox="1"/>
          <p:nvPr/>
        </p:nvSpPr>
        <p:spPr>
          <a:xfrm>
            <a:off x="3403015" y="4514996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C75F25A-9546-4D62-984C-431B44361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45" y="4845429"/>
            <a:ext cx="469578" cy="4507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D7CC7DB-6314-4F5A-A454-7972217E23B4}"/>
              </a:ext>
            </a:extLst>
          </p:cNvPr>
          <p:cNvSpPr txBox="1"/>
          <p:nvPr/>
        </p:nvSpPr>
        <p:spPr>
          <a:xfrm>
            <a:off x="6448296" y="852304"/>
            <a:ext cx="618293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phẳng như lụa.</a:t>
            </a:r>
          </a:p>
          <a:p>
            <a:pPr>
              <a:lnSpc>
                <a:spcPct val="150000"/>
              </a:lnSpc>
            </a:pPr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óng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ửa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vẫn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đều đều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ạnh như ướp đá,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càng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vội vã.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Trần Nguyên Đào)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602F5D3-8722-472C-8AC5-AE537DFCD7FB}"/>
              </a:ext>
            </a:extLst>
          </p:cNvPr>
          <p:cNvSpPr txBox="1"/>
          <p:nvPr/>
        </p:nvSpPr>
        <p:spPr>
          <a:xfrm>
            <a:off x="8407719" y="2692610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11250D5-D329-4900-9E46-66933A2BD895}"/>
              </a:ext>
            </a:extLst>
          </p:cNvPr>
          <p:cNvSpPr txBox="1"/>
          <p:nvPr/>
        </p:nvSpPr>
        <p:spPr>
          <a:xfrm>
            <a:off x="10133697" y="1791017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B186D55-24EC-4CFA-870F-8FD8FA251D4E}"/>
              </a:ext>
            </a:extLst>
          </p:cNvPr>
          <p:cNvSpPr txBox="1"/>
          <p:nvPr/>
        </p:nvSpPr>
        <p:spPr>
          <a:xfrm>
            <a:off x="7803144" y="3618267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C087575-8F46-439C-BC5F-4CF7E2A82264}"/>
              </a:ext>
            </a:extLst>
          </p:cNvPr>
          <p:cNvSpPr txBox="1"/>
          <p:nvPr/>
        </p:nvSpPr>
        <p:spPr>
          <a:xfrm>
            <a:off x="8835861" y="4519860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160C4D2-204F-46C4-8D4F-DD2D22CD5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142" y="2072945"/>
            <a:ext cx="469578" cy="4507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D5D553D-A9F0-4D4C-AAED-19AB98367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33" y="3024101"/>
            <a:ext cx="469578" cy="4507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03012F5-2598-4A8A-B8CB-E88FA3EE6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58" y="3921481"/>
            <a:ext cx="469578" cy="450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739D2F7-1653-497A-BD4F-D6BC5870D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97" y="4832443"/>
            <a:ext cx="469578" cy="4507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D0E40D-6688-4BEE-BF72-676DEF013D86}"/>
              </a:ext>
            </a:extLst>
          </p:cNvPr>
          <p:cNvSpPr txBox="1"/>
          <p:nvPr/>
        </p:nvSpPr>
        <p:spPr>
          <a:xfrm>
            <a:off x="7580784" y="1726561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75F25A-9546-4D62-984C-431B44361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4" y="2056994"/>
            <a:ext cx="469578" cy="4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  <p:bldP spid="41" grpId="0"/>
      <p:bldP spid="46" grpId="0"/>
      <p:bldP spid="47" grpId="0"/>
      <p:bldP spid="50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E71EBC-00FE-409C-BCBF-2630FF75816C}"/>
              </a:ext>
            </a:extLst>
          </p:cNvPr>
          <p:cNvSpPr txBox="1"/>
          <p:nvPr/>
        </p:nvSpPr>
        <p:spPr>
          <a:xfrm>
            <a:off x="1936339" y="4526"/>
            <a:ext cx="978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hay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79E1715-2980-4370-B3E2-257B799B1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43" y="67675"/>
            <a:ext cx="716655" cy="6879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AB4291-5A01-472D-9EC8-CE6476906CDF}"/>
              </a:ext>
            </a:extLst>
          </p:cNvPr>
          <p:cNvSpPr txBox="1"/>
          <p:nvPr/>
        </p:nvSpPr>
        <p:spPr>
          <a:xfrm>
            <a:off x="0" y="859995"/>
            <a:ext cx="12191999" cy="413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đã về khuya, cảnh vật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vẻ, yên tĩnh. Mặt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lên cao, tròn vành vạnh. Ánh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vặc, chiếu xuống mặt hồ. Những gợn sóng lăn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phản chiếu ánh sáng lóng lánh như ánh bạc.</a:t>
            </a:r>
          </a:p>
          <a:p>
            <a:pPr lvl="0" algn="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Bảo Khuê)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37D1644-1B65-4880-9CD4-367F715FD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85" y="842769"/>
            <a:ext cx="1084039" cy="1040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6902CC-1B66-4949-81E7-86CDC18BFC34}"/>
              </a:ext>
            </a:extLst>
          </p:cNvPr>
          <p:cNvSpPr txBox="1"/>
          <p:nvPr/>
        </p:nvSpPr>
        <p:spPr>
          <a:xfrm>
            <a:off x="5859686" y="842769"/>
            <a:ext cx="147662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7387454-7ECF-4939-AC56-326F3389C773}"/>
              </a:ext>
            </a:extLst>
          </p:cNvPr>
          <p:cNvSpPr txBox="1"/>
          <p:nvPr/>
        </p:nvSpPr>
        <p:spPr>
          <a:xfrm>
            <a:off x="6119306" y="1580235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C556161-29B5-4555-AD0A-6F0C43395055}"/>
              </a:ext>
            </a:extLst>
          </p:cNvPr>
          <p:cNvSpPr txBox="1"/>
          <p:nvPr/>
        </p:nvSpPr>
        <p:spPr>
          <a:xfrm>
            <a:off x="10419617" y="842768"/>
            <a:ext cx="2429608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BD0E40D-6688-4BEE-BF72-676DEF013D86}"/>
              </a:ext>
            </a:extLst>
          </p:cNvPr>
          <p:cNvSpPr txBox="1"/>
          <p:nvPr/>
        </p:nvSpPr>
        <p:spPr>
          <a:xfrm>
            <a:off x="8632750" y="1642347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494CC6F-19D1-4A23-A082-2DCC4E283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374" y="772892"/>
            <a:ext cx="1084039" cy="10406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A2298F-BB67-4468-88BA-F37EEAD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65" y="1752625"/>
            <a:ext cx="1084039" cy="1040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9A068A-D924-45ED-9483-599AB6F07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80" y="1752625"/>
            <a:ext cx="1084039" cy="10406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3AFF953-B206-48B1-94FC-606AED135A2D}"/>
              </a:ext>
            </a:extLst>
          </p:cNvPr>
          <p:cNvSpPr txBox="1"/>
          <p:nvPr/>
        </p:nvSpPr>
        <p:spPr>
          <a:xfrm>
            <a:off x="7860839" y="2499054"/>
            <a:ext cx="147662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9A4A1-32DF-459E-BCF1-326BC076F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12" y="2697207"/>
            <a:ext cx="1084039" cy="10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  <p:bldP spid="41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-594360"/>
            <a:ext cx="10487025" cy="5628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996440"/>
            <a:ext cx="3053332" cy="3231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8525" y="1996440"/>
            <a:ext cx="687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nhà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0" y="-610040"/>
            <a:ext cx="7429500" cy="44402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B4A7E6-FB99-4683-BF3A-AC07EE33ABC4}"/>
              </a:ext>
            </a:extLst>
          </p:cNvPr>
          <p:cNvSpPr txBox="1"/>
          <p:nvPr/>
        </p:nvSpPr>
        <p:spPr>
          <a:xfrm>
            <a:off x="6167120" y="1779108"/>
            <a:ext cx="4216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Tạm</a:t>
            </a:r>
            <a:r>
              <a:rPr kumimoji="0" lang="en-US" altLang="zh-CN" sz="4400" b="0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biệt</a:t>
            </a:r>
            <a:r>
              <a:rPr kumimoji="0" lang="en-US" altLang="zh-CN" sz="4400" b="0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và</a:t>
            </a:r>
            <a:r>
              <a:rPr kumimoji="0" lang="en-US" altLang="zh-CN" sz="4400" b="0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hẹn</a:t>
            </a:r>
            <a:r>
              <a:rPr kumimoji="0" lang="en-US" altLang="zh-CN" sz="4400" b="0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gặp</a:t>
            </a:r>
            <a:r>
              <a:rPr kumimoji="0" lang="en-US" altLang="zh-CN" sz="4400" b="0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华康海报体W12" panose="040B0C09000000000000" pitchFamily="81" charset="-122"/>
                <a:cs typeface="+mn-cs"/>
              </a:rPr>
              <a:t>lại</a:t>
            </a:r>
            <a:endParaRPr kumimoji="0" lang="zh-CN" altLang="en-US" sz="4400" b="0" i="0" u="none" strike="noStrike" kern="1200" cap="none" spc="0" normalizeH="0" baseline="0" noProof="0" dirty="0">
              <a:ln w="41275">
                <a:noFill/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华康海报体W12" panose="040B0C09000000000000" pitchFamily="81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4" y="1610069"/>
            <a:ext cx="4140058" cy="414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84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m Ơn Thầy Cô">
            <a:hlinkClick r:id="" action="ppaction://media"/>
            <a:extLst>
              <a:ext uri="{FF2B5EF4-FFF2-40B4-BE49-F238E27FC236}">
                <a16:creationId xmlns:a16="http://schemas.microsoft.com/office/drawing/2014/main" xmlns="" id="{8740E457-549D-44B7-8D27-9041F55EC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128258" y="1467367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903421" y="3359504"/>
            <a:ext cx="904849" cy="6032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3536BAD-FDE1-4040-98D5-36D7A6D21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07" y="5158955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57" y="124511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78" y="1426325"/>
            <a:ext cx="1089168" cy="65254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5F92930-EF7D-440B-92E7-AC8BB5ABFB4F}"/>
              </a:ext>
            </a:extLst>
          </p:cNvPr>
          <p:cNvSpPr txBox="1"/>
          <p:nvPr/>
        </p:nvSpPr>
        <p:spPr>
          <a:xfrm>
            <a:off x="6003641" y="1760741"/>
            <a:ext cx="18473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 dirty="0">
              <a:ln w="41275">
                <a:solidFill>
                  <a:srgbClr val="42B4AA"/>
                </a:solidFill>
              </a:ln>
              <a:solidFill>
                <a:srgbClr val="FFFFFF"/>
              </a:solidFill>
              <a:effectLst/>
              <a:uLnTx/>
              <a:uFillTx/>
              <a:latin typeface="华康海报体W12" panose="040B0C09000000000000" pitchFamily="81" charset="-122"/>
              <a:ea typeface="华康海报体W12" panose="040B0C09000000000000" pitchFamily="81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89B02F03-64AF-46D9-B6B1-3A3839F8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52" y="5158954"/>
            <a:ext cx="333375" cy="352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241" y="3184282"/>
            <a:ext cx="87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291" y="1116281"/>
            <a:ext cx="3913971" cy="1024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4640" y="2143578"/>
            <a:ext cx="747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2295" y="2663930"/>
            <a:ext cx="584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B4AA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2B4AA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13 -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B4AA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2B4AA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188267"/>
            <a:ext cx="4528457" cy="2706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3943" y="1149590"/>
            <a:ext cx="13788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8664" y="1757461"/>
            <a:ext cx="8327472" cy="267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–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Nghe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thầy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BC23D-DE29-4641-8D4E-E54D9D5F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5" y="0"/>
            <a:ext cx="3343275" cy="3755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816432-7D0E-4A6C-A5B3-2E28A7D94C98}"/>
              </a:ext>
            </a:extLst>
          </p:cNvPr>
          <p:cNvSpPr txBox="1"/>
          <p:nvPr/>
        </p:nvSpPr>
        <p:spPr>
          <a:xfrm>
            <a:off x="1410365" y="230898"/>
            <a:ext cx="969896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thầy đọc bao 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thơ đỏ nắng, xanh cây quanh 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chèo nghiêng mặt sông xa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 êm như tiếng của bà năm xưa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trăng thở động tàu dừa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rào nghe chuyển cơn mưa giữa trời...</a:t>
            </a:r>
          </a:p>
          <a:p>
            <a:pPr marL="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200" b="1" baseline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  <a:p>
            <a:pPr marL="0" marR="0" lvl="0" indent="0" algn="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282857" y="452640"/>
            <a:ext cx="3063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519234" y="10233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23920" y="1512751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1519234" y="2048958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23920" y="2643224"/>
            <a:ext cx="783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noProof="0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1519234" y="3136435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947735" y="366818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1519233" y="421534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23920" y="475061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3729031" y="525617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>
            <a:off x="-276860" y="-55489"/>
            <a:ext cx="3418845" cy="1543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7232" y="651558"/>
            <a:ext cx="7603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390" y="1702435"/>
            <a:ext cx="1140512" cy="93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025" y="2977868"/>
            <a:ext cx="1103242" cy="902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41985" y="1984141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7232" y="3136612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xmlns="" id="{7DD865EE-6580-4FA3-BBA2-BC363BD2C9D9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586877-6FEF-44B9-9791-9914845F038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17C8B93-98A2-4506-ACDF-69774353729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C5D8663-1DB1-431D-ADA5-5C289D652965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1AD6733-9A51-46A4-B16B-CFFA1259EF46}"/>
              </a:ext>
            </a:extLst>
          </p:cNvPr>
          <p:cNvSpPr/>
          <p:nvPr/>
        </p:nvSpPr>
        <p:spPr>
          <a:xfrm>
            <a:off x="554177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0EB8CB2-8F6A-4FEF-B390-E989802616AA}"/>
              </a:ext>
            </a:extLst>
          </p:cNvPr>
          <p:cNvSpPr/>
          <p:nvPr/>
        </p:nvSpPr>
        <p:spPr>
          <a:xfrm>
            <a:off x="506838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EDBD643-5524-4C4C-A574-BC9A3AE2D9AE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Arial" panose="020B0604020202020204" pitchFamily="34" charset="0"/>
              </a:rPr>
              <a:t>2 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ô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B5BDBD-FE9C-44EB-AABC-4A14CF5106B1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B5AB3C0-81F5-4235-8BA9-81D655857ADE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159D414-E530-49D4-9367-CCC648BE3AE7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ô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15A02A3-4BE3-4420-8F36-5A67F302EB0F}"/>
              </a:ext>
            </a:extLst>
          </p:cNvPr>
          <p:cNvSpPr/>
          <p:nvPr/>
        </p:nvSpPr>
        <p:spPr>
          <a:xfrm>
            <a:off x="552542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0BD0F6D-6CB3-4D61-857F-A1D42E3928AB}"/>
              </a:ext>
            </a:extLst>
          </p:cNvPr>
          <p:cNvSpPr/>
          <p:nvPr/>
        </p:nvSpPr>
        <p:spPr>
          <a:xfrm>
            <a:off x="507288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62FDB6D-5ACF-4AFD-BF4C-060647F0B000}"/>
              </a:ext>
            </a:extLst>
          </p:cNvPr>
          <p:cNvSpPr/>
          <p:nvPr/>
        </p:nvSpPr>
        <p:spPr>
          <a:xfrm>
            <a:off x="553700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6875E78-D102-4D23-B322-1183A89CD6C9}"/>
              </a:ext>
            </a:extLst>
          </p:cNvPr>
          <p:cNvSpPr/>
          <p:nvPr/>
        </p:nvSpPr>
        <p:spPr>
          <a:xfrm>
            <a:off x="506362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458BA9-EB7F-40E7-AE04-6E31BEC728C6}"/>
              </a:ext>
            </a:extLst>
          </p:cNvPr>
          <p:cNvSpPr txBox="1"/>
          <p:nvPr/>
        </p:nvSpPr>
        <p:spPr>
          <a:xfrm>
            <a:off x="553026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4D0FA23-8E09-4284-B761-8C497AC798D0}"/>
              </a:ext>
            </a:extLst>
          </p:cNvPr>
          <p:cNvSpPr txBox="1"/>
          <p:nvPr/>
        </p:nvSpPr>
        <p:spPr>
          <a:xfrm>
            <a:off x="506096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TΗĞng κơ đỏ wắng, xaζ cây Ǖίaζ ηà</a:t>
            </a:r>
            <a:endParaRPr lang="vi-VN" sz="2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/>
      <p:bldP spid="24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56" y="1720567"/>
            <a:ext cx="5751975" cy="352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9" y="1962429"/>
            <a:ext cx="36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7754" y="27318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nghiêng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mặt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497</Words>
  <Application>Microsoft Office PowerPoint</Application>
  <PresentationFormat>Custom</PresentationFormat>
  <Paragraphs>106</Paragraphs>
  <Slides>19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包图主题2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23</cp:revision>
  <dcterms:created xsi:type="dcterms:W3CDTF">2022-06-25T11:44:36Z</dcterms:created>
  <dcterms:modified xsi:type="dcterms:W3CDTF">2023-10-22T01:17:01Z</dcterms:modified>
</cp:coreProperties>
</file>